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54B9D-BCAC-4348-A4A9-0414D7352F1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65523-752D-43CB-BE8F-8D0DED1A0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OZMCTQSVRe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Civil Rights Movement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mienne" pitchFamily="82" charset="0"/>
              </a:rPr>
              <a:t>Explain, describe and identify key events in the Civil Rights Movement</a:t>
            </a:r>
            <a:endParaRPr lang="en-US" dirty="0">
              <a:solidFill>
                <a:schemeClr val="bg1"/>
              </a:solidFill>
              <a:latin typeface="Amienn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Detroit Riot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https://www.youtube.com/watch?v=OZMCTQSVReM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http://hellgatereview.com/wp-content/uploads/2009/10/Detroit-Riots-1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6600"/>
            <a:ext cx="3638550" cy="2388212"/>
          </a:xfrm>
          <a:prstGeom prst="rect">
            <a:avLst/>
          </a:prstGeom>
          <a:noFill/>
        </p:spPr>
      </p:pic>
      <p:pic>
        <p:nvPicPr>
          <p:cNvPr id="1028" name="Picture 4" descr="http://2.bp.blogspot.com/_11-nzoYFuQU/RpuHaGMA5zI/AAAAAAAAA4M/_PMyWRXNoJM/s400/NewarkRiotsFire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276600"/>
            <a:ext cx="3810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Historical bases of the struggle for equal rights</a:t>
            </a:r>
            <a:endParaRPr lang="en-US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National Association for the Advancement of Colored People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(NAACP)</a:t>
            </a: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14</a:t>
            </a:r>
            <a:r>
              <a:rPr lang="en-US" baseline="30000" dirty="0" smtClean="0">
                <a:solidFill>
                  <a:schemeClr val="bg1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amendment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No state can deny civil rights </a:t>
            </a: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15</a:t>
            </a:r>
            <a:r>
              <a:rPr lang="en-US" baseline="30000" dirty="0" smtClean="0">
                <a:solidFill>
                  <a:schemeClr val="bg1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amendment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Voting rights for all men despite race </a:t>
            </a: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19</a:t>
            </a:r>
            <a:r>
              <a:rPr lang="en-US" baseline="30000" dirty="0" smtClean="0">
                <a:solidFill>
                  <a:schemeClr val="bg1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amendment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Universal suffrage (all citizens despite gender can vote)</a:t>
            </a:r>
          </a:p>
          <a:p>
            <a:r>
              <a:rPr lang="en-US" i="1" dirty="0" smtClean="0">
                <a:solidFill>
                  <a:schemeClr val="bg1"/>
                </a:solidFill>
                <a:latin typeface="Comic Sans MS" pitchFamily="66" charset="0"/>
              </a:rPr>
              <a:t>Plessy vs. Ferguson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Separate but equal is ok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1954; Brown vs. Board of Education; separate but equal is NOT ok</a:t>
            </a:r>
          </a:p>
          <a:p>
            <a:pPr lvl="1"/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Groups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sz="3400" u="sng" dirty="0" smtClean="0">
                <a:solidFill>
                  <a:schemeClr val="bg1"/>
                </a:solidFill>
                <a:latin typeface="Comic Sans MS" pitchFamily="66" charset="0"/>
              </a:rPr>
              <a:t>Southern Christian Leadership Conference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Committed to using nonviolence in the struggle for civil rights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Reverend </a:t>
            </a:r>
            <a:r>
              <a:rPr lang="en-US" sz="2900" dirty="0" smtClean="0">
                <a:solidFill>
                  <a:srgbClr val="FFFF00"/>
                </a:solidFill>
                <a:latin typeface="Comic Sans MS" pitchFamily="66" charset="0"/>
              </a:rPr>
              <a:t>Fred Shuttlesworth </a:t>
            </a:r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co-founder</a:t>
            </a:r>
          </a:p>
          <a:p>
            <a:r>
              <a:rPr lang="en-US" sz="3400" u="sng" dirty="0" smtClean="0">
                <a:solidFill>
                  <a:schemeClr val="bg1"/>
                </a:solidFill>
                <a:latin typeface="Comic Sans MS" pitchFamily="66" charset="0"/>
              </a:rPr>
              <a:t>Student Non-violent Coordinating Committee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Played a major role in the sit-ins, freedom rides 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  <a:latin typeface="Comic Sans MS" pitchFamily="66" charset="0"/>
              </a:rPr>
              <a:t>Led by </a:t>
            </a:r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Stokely Carmichael </a:t>
            </a:r>
            <a:r>
              <a:rPr lang="en-US" sz="2600" dirty="0" smtClean="0">
                <a:solidFill>
                  <a:schemeClr val="bg1"/>
                </a:solidFill>
                <a:latin typeface="Comic Sans MS" pitchFamily="66" charset="0"/>
              </a:rPr>
              <a:t>in the late 1960s</a:t>
            </a:r>
          </a:p>
          <a:p>
            <a:pPr lvl="3"/>
            <a:r>
              <a:rPr lang="en-US" sz="2300" dirty="0" smtClean="0">
                <a:solidFill>
                  <a:schemeClr val="bg1"/>
                </a:solidFill>
                <a:latin typeface="Comic Sans MS" pitchFamily="66" charset="0"/>
              </a:rPr>
              <a:t>Urged Black Power</a:t>
            </a:r>
          </a:p>
          <a:p>
            <a:r>
              <a:rPr lang="en-US" sz="3400" u="sng" dirty="0" smtClean="0">
                <a:solidFill>
                  <a:schemeClr val="bg1"/>
                </a:solidFill>
                <a:latin typeface="Comic Sans MS" pitchFamily="66" charset="0"/>
              </a:rPr>
              <a:t>Congress of Racial Equality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Interracial group of students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Organized the Freedom Rides</a:t>
            </a:r>
          </a:p>
          <a:p>
            <a:pPr lvl="1"/>
            <a:r>
              <a:rPr lang="en-US" sz="2900" dirty="0" smtClean="0">
                <a:solidFill>
                  <a:srgbClr val="FFFF00"/>
                </a:solidFill>
                <a:latin typeface="Comic Sans MS" pitchFamily="66" charset="0"/>
              </a:rPr>
              <a:t>James Farmer</a:t>
            </a:r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; co-founder</a:t>
            </a:r>
          </a:p>
          <a:p>
            <a:r>
              <a:rPr lang="en-US" sz="3400" u="sng" dirty="0" smtClean="0">
                <a:solidFill>
                  <a:schemeClr val="bg1"/>
                </a:solidFill>
                <a:latin typeface="Comic Sans MS" pitchFamily="66" charset="0"/>
              </a:rPr>
              <a:t>Black Panther Party (1960-1970)</a:t>
            </a:r>
          </a:p>
          <a:p>
            <a:pPr lvl="1"/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Left wing organization working for the</a:t>
            </a:r>
            <a:r>
              <a:rPr lang="en-US" sz="2900" dirty="0" smtClean="0">
                <a:solidFill>
                  <a:srgbClr val="FFFF00"/>
                </a:solidFill>
                <a:latin typeface="Comic Sans MS" pitchFamily="66" charset="0"/>
              </a:rPr>
              <a:t> self-defense </a:t>
            </a:r>
            <a:r>
              <a:rPr lang="en-US" sz="2900" dirty="0" smtClean="0">
                <a:solidFill>
                  <a:schemeClr val="bg1"/>
                </a:solidFill>
                <a:latin typeface="Comic Sans MS" pitchFamily="66" charset="0"/>
              </a:rPr>
              <a:t>of blacks</a:t>
            </a:r>
          </a:p>
          <a:p>
            <a:pPr lvl="1">
              <a:buNone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Goals of the Civil Rights Movement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Equality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in Education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Brown vs. Board of Education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desegregates schools in the United States (1954)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Right to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vote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Many southern states created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literacy tests and poll taxes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required in order to register to vote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The federal government had to send troops to southern states to help with registration of African American voters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President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Lyndon B. Johnson signs the Voting Rights Act in 1965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; outlawed discriminatory  voting practices</a:t>
            </a:r>
          </a:p>
          <a:p>
            <a:pPr lvl="1">
              <a:buNone/>
            </a:pP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brownvboard.org/trvlexbt/pnl10/pnl1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990600"/>
            <a:ext cx="2630332" cy="1050925"/>
          </a:xfrm>
          <a:prstGeom prst="rect">
            <a:avLst/>
          </a:prstGeom>
          <a:noFill/>
        </p:spPr>
      </p:pic>
      <p:pic>
        <p:nvPicPr>
          <p:cNvPr id="2052" name="Picture 4" descr="http://api.ning.com/files/CmqNyM9MdFDZ1juCo4IMVVup-*G0sic-adB-WKDJDPisP4J3oXoNDjfscXD4djEfPjAYdmjfeqrabjKAb3B5KzykmsFCCjV*/LBJsignsVotingRightsB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300" y="5943600"/>
            <a:ext cx="20447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Goals…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Fair Employment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practices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Civil Rights Act of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1964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;  banned discrimination based on “race, color, religion,  or national origin” in employment practices and public accommodations </a:t>
            </a:r>
          </a:p>
          <a:p>
            <a:pPr lvl="1"/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rendsupdates.com/wp-content/uploads/2009/05/civil-rights-move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648200"/>
            <a:ext cx="2819400" cy="2209800"/>
          </a:xfrm>
          <a:prstGeom prst="rect">
            <a:avLst/>
          </a:prstGeom>
          <a:noFill/>
        </p:spPr>
      </p:pic>
      <p:pic>
        <p:nvPicPr>
          <p:cNvPr id="1028" name="Picture 4" descr="http://www.eeo.noaa.gov/eeopost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648200"/>
            <a:ext cx="1905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Key Events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Montgomery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bus boycott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Montgomery,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Alabama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; oppose the city’s policy of racial segregation on the public transit system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Began December 1, 1955, when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Rosa Parks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refused to give up her seat to a white person, until December 20, 1956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U.S. Supreme Court said that Alabama’s segregation laws were unconstitutional (1956)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home.att.net/~reniqua/bus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04800"/>
            <a:ext cx="1835150" cy="1880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Key Events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Voter Registration drives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Mississippi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With the help of the SNCC, CORE, NAACP Blacks in Mississippi exercised their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right to vote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by registering voters in Mississippi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Sit-ins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Is a protest in which people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sit in a place and refuse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to move until their demands are met.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Greensboro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, North Carolina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Students sat at a lunch counter for whites only and refused to leave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Several other towns in North Carolina and Tennessee saw sit-in demonstrations</a:t>
            </a:r>
          </a:p>
          <a:p>
            <a:pPr lvl="1"/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8434" name="Picture 2" descr="http://cdn.dipity.com/uploads/events/3d96b354dd56527a375ad66e969ee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52400"/>
            <a:ext cx="28575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Freedom Riders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Rode on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interstate buses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into the segregated southern United States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Began in Washington D.C and ended in Jackson, Mississippi due to violence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Freedom riders challenged segregation laws in southern states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Brought national attention to the Southern states disregard for segregation laws passed by the federal government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9460" name="Picture 4" descr="http://www.nysut.org/images/gallery/rfk_freedom_riders_480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2126">
            <a:off x="6858000" y="228600"/>
            <a:ext cx="1981200" cy="1556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Urban Riots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Led by angry and frustrated blacks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 the Summer of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1967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Riots reached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43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cities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67 people dead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400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injured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7,000 arrested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$60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million in damages</a:t>
            </a:r>
          </a:p>
          <a:p>
            <a:pPr lvl="1"/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493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Amienne</vt:lpstr>
      <vt:lpstr>Arial</vt:lpstr>
      <vt:lpstr>Calibri</vt:lpstr>
      <vt:lpstr>Comic Sans MS</vt:lpstr>
      <vt:lpstr>Office Theme</vt:lpstr>
      <vt:lpstr>Civil Rights Movement</vt:lpstr>
      <vt:lpstr>Historical bases of the struggle for equal rights</vt:lpstr>
      <vt:lpstr>Groups</vt:lpstr>
      <vt:lpstr>Goals of the Civil Rights Movement</vt:lpstr>
      <vt:lpstr>Goals…</vt:lpstr>
      <vt:lpstr>Key Events</vt:lpstr>
      <vt:lpstr>Key Events</vt:lpstr>
      <vt:lpstr>Freedom Riders</vt:lpstr>
      <vt:lpstr>Urban Riots</vt:lpstr>
      <vt:lpstr>Detroit Riot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Rights Movement</dc:title>
  <dc:creator>Owner</dc:creator>
  <cp:lastModifiedBy>Vickie J. Dean</cp:lastModifiedBy>
  <cp:revision>48</cp:revision>
  <dcterms:created xsi:type="dcterms:W3CDTF">2010-03-23T20:51:15Z</dcterms:created>
  <dcterms:modified xsi:type="dcterms:W3CDTF">2016-05-26T11:59:30Z</dcterms:modified>
</cp:coreProperties>
</file>